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9" r:id="rId3"/>
  </p:sldMasterIdLst>
  <p:notesMasterIdLst>
    <p:notesMasterId r:id="rId11"/>
  </p:notesMasterIdLst>
  <p:sldIdLst>
    <p:sldId id="256" r:id="rId4"/>
    <p:sldId id="258" r:id="rId5"/>
    <p:sldId id="259" r:id="rId6"/>
    <p:sldId id="260" r:id="rId7"/>
    <p:sldId id="257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E4D98-B36D-40C6-9418-21650CE5691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06FF4-34D5-4E94-B8F9-905079FB34D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06FF4-34D5-4E94-B8F9-905079FB34D8}" type="slidenum">
              <a:rPr lang="en-IN" smtClean="0"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9E600C7-9C4E-43C5-A1E3-ADD49AC521D9}" type="slidenum">
              <a:rPr lang="en-IN" smtClean="0"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FCF5-CC5C-4B35-BAB2-A66EF26C28EF}" type="datetimeFigureOut">
              <a:rPr lang="en-IN" smtClean="0"/>
              <a:t>26-06-2012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6/26/2012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ntrepreneursstartup.com/wp-content/uploads/2011/02/GordonMoore_1_2005_large.jpg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9248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Founder of</a:t>
            </a:r>
          </a:p>
          <a:p>
            <a:r>
              <a:rPr lang="en-US" sz="2400" dirty="0" smtClean="0"/>
              <a:t>Intel - </a:t>
            </a:r>
            <a:r>
              <a:rPr lang="en-IN" sz="2400" dirty="0" smtClean="0"/>
              <a:t>“Integrated Electronics</a:t>
            </a:r>
            <a:r>
              <a:rPr lang="en-IN" sz="2400" dirty="0" smtClean="0"/>
              <a:t>”</a:t>
            </a:r>
            <a:endParaRPr lang="en-IN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Gordon Moore</a:t>
            </a:r>
            <a:endParaRPr lang="en-IN" dirty="0"/>
          </a:p>
        </p:txBody>
      </p:sp>
      <p:pic>
        <p:nvPicPr>
          <p:cNvPr id="4" name="Picture 3" descr="http://www.entrepreneursstartup.com/wp-content/uploads/2011/02/GordonMoore_1_2005_large-150x15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10000"/>
            <a:ext cx="2438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IN" sz="2400" dirty="0" smtClean="0"/>
              <a:t>Gordon E. Moore was born on January 3rd,1929 in San Francisco, California, </a:t>
            </a:r>
            <a:r>
              <a:rPr lang="en-IN" sz="2400" dirty="0" smtClean="0"/>
              <a:t>USA</a:t>
            </a:r>
          </a:p>
          <a:p>
            <a:pPr fontAlgn="base"/>
            <a:r>
              <a:rPr lang="en-IN" sz="2400" dirty="0" smtClean="0"/>
              <a:t>In </a:t>
            </a:r>
            <a:r>
              <a:rPr lang="en-IN" sz="2400" dirty="0" smtClean="0"/>
              <a:t>1950,Gordon Moore received his Bachelors degree in chemistry from university of California and in 1954 he received his PH.D. from California institute of technology specialized in </a:t>
            </a:r>
            <a:r>
              <a:rPr lang="en-IN" sz="2400" dirty="0" smtClean="0"/>
              <a:t>chemistry</a:t>
            </a:r>
          </a:p>
          <a:p>
            <a:pPr fontAlgn="base"/>
            <a:r>
              <a:rPr lang="en-IN" sz="2400" dirty="0" smtClean="0"/>
              <a:t>Gordon </a:t>
            </a:r>
            <a:r>
              <a:rPr lang="en-IN" sz="2400" dirty="0" smtClean="0"/>
              <a:t>Moore is married to Betty.</a:t>
            </a:r>
          </a:p>
          <a:p>
            <a:pPr fontAlgn="base"/>
            <a:r>
              <a:rPr lang="en-IN" sz="2400" dirty="0" smtClean="0"/>
              <a:t>Gordon Moore worked at the Shockley Semiconductor </a:t>
            </a:r>
            <a:r>
              <a:rPr lang="en-IN" sz="2400" dirty="0" smtClean="0"/>
              <a:t>Laboratory</a:t>
            </a:r>
            <a:endParaRPr lang="en-IN" sz="2400" dirty="0" smtClean="0"/>
          </a:p>
          <a:p>
            <a:pPr fontAlgn="base"/>
            <a:r>
              <a:rPr lang="en-US" sz="2400" dirty="0" smtClean="0"/>
              <a:t>Later he left the lab and found Intel with Robert </a:t>
            </a:r>
            <a:r>
              <a:rPr lang="en-US" sz="2400" dirty="0" err="1" smtClean="0"/>
              <a:t>Noyce</a:t>
            </a:r>
            <a:r>
              <a:rPr lang="en-US" sz="2400" dirty="0" smtClean="0"/>
              <a:t> in April 19, 1954</a:t>
            </a:r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Intel C</a:t>
            </a:r>
            <a:r>
              <a:rPr lang="en-IN" dirty="0" smtClean="0"/>
              <a:t>orporation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Gordon E. Moore co-founded the Intel corporation in </a:t>
            </a:r>
            <a:r>
              <a:rPr lang="en-IN" sz="2400" dirty="0" smtClean="0"/>
              <a:t>1968</a:t>
            </a:r>
          </a:p>
          <a:p>
            <a:r>
              <a:rPr lang="en-IN" sz="2400" dirty="0" smtClean="0"/>
              <a:t>Initially</a:t>
            </a:r>
            <a:r>
              <a:rPr lang="en-IN" sz="2400" dirty="0" smtClean="0"/>
              <a:t>, Gordon Moore served as the executive vice president of the Intel </a:t>
            </a:r>
            <a:r>
              <a:rPr lang="en-IN" sz="2400" dirty="0" smtClean="0"/>
              <a:t>corporation</a:t>
            </a:r>
          </a:p>
          <a:p>
            <a:r>
              <a:rPr lang="en-IN" sz="2400" dirty="0" smtClean="0"/>
              <a:t>In </a:t>
            </a:r>
            <a:r>
              <a:rPr lang="en-IN" sz="2400" dirty="0" smtClean="0"/>
              <a:t>1975, Gordon Moore became the president and the Chief Executive Officer of Intel </a:t>
            </a:r>
            <a:r>
              <a:rPr lang="en-IN" sz="2400" dirty="0" smtClean="0"/>
              <a:t>corporation</a:t>
            </a:r>
          </a:p>
          <a:p>
            <a:r>
              <a:rPr lang="en-IN" sz="2400" dirty="0" smtClean="0"/>
              <a:t>Moore </a:t>
            </a:r>
            <a:r>
              <a:rPr lang="en-IN" sz="2400" dirty="0" smtClean="0"/>
              <a:t>was elected as the chairman of Board in </a:t>
            </a:r>
            <a:r>
              <a:rPr lang="en-IN" sz="2400" dirty="0" smtClean="0"/>
              <a:t>1979</a:t>
            </a:r>
          </a:p>
          <a:p>
            <a:r>
              <a:rPr lang="en-IN" sz="2400" dirty="0" smtClean="0"/>
              <a:t>He </a:t>
            </a:r>
            <a:r>
              <a:rPr lang="en-IN" sz="2400" dirty="0" smtClean="0"/>
              <a:t>severed as the CEO of Intel corporation until </a:t>
            </a:r>
            <a:r>
              <a:rPr lang="en-IN" sz="2400" dirty="0" smtClean="0"/>
              <a:t>April,1987</a:t>
            </a:r>
          </a:p>
          <a:p>
            <a:r>
              <a:rPr lang="en-IN" sz="2400" dirty="0" smtClean="0"/>
              <a:t>In </a:t>
            </a:r>
            <a:r>
              <a:rPr lang="en-IN" sz="2400" dirty="0" smtClean="0"/>
              <a:t>1997, Moore was named as the Chairman </a:t>
            </a:r>
            <a:r>
              <a:rPr lang="en-IN" sz="2400" dirty="0" smtClean="0"/>
              <a:t>Emeritus</a:t>
            </a:r>
          </a:p>
          <a:p>
            <a:r>
              <a:rPr lang="en-IN" sz="2400" dirty="0" smtClean="0"/>
              <a:t>Intel </a:t>
            </a:r>
            <a:r>
              <a:rPr lang="en-IN" sz="2400" dirty="0" smtClean="0"/>
              <a:t>was the most successful businesses of the world at the end of the </a:t>
            </a:r>
            <a:r>
              <a:rPr lang="en-IN" sz="2400" dirty="0" smtClean="0"/>
              <a:t>1990′s</a:t>
            </a:r>
          </a:p>
          <a:p>
            <a:endParaRPr lang="en-IN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Moore’ s Law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Gordon Moore is was widely known for “Moore’ s Law” which he proposed in </a:t>
            </a:r>
            <a:r>
              <a:rPr lang="en-IN" sz="2400" dirty="0" smtClean="0"/>
              <a:t>1965</a:t>
            </a:r>
          </a:p>
          <a:p>
            <a:r>
              <a:rPr lang="en-IN" sz="2400" dirty="0" smtClean="0"/>
              <a:t>Moore </a:t>
            </a:r>
            <a:r>
              <a:rPr lang="en-IN" sz="2400" dirty="0" smtClean="0"/>
              <a:t>predicted that the number of components on the computer chip would double every 12 </a:t>
            </a:r>
            <a:r>
              <a:rPr lang="en-IN" sz="2400" dirty="0" smtClean="0"/>
              <a:t>months</a:t>
            </a:r>
          </a:p>
          <a:p>
            <a:r>
              <a:rPr lang="en-IN" sz="2400" dirty="0" smtClean="0"/>
              <a:t>Later, Gordon </a:t>
            </a:r>
            <a:r>
              <a:rPr lang="en-IN" sz="2400" dirty="0" smtClean="0"/>
              <a:t>Moore updated his prediction to once every two years in </a:t>
            </a:r>
            <a:r>
              <a:rPr lang="en-IN" sz="2400" dirty="0" smtClean="0"/>
              <a:t>1975</a:t>
            </a:r>
            <a:endParaRPr lang="en-IN" sz="2400" dirty="0" smtClean="0"/>
          </a:p>
          <a:p>
            <a:r>
              <a:rPr lang="en-IN" sz="2400" dirty="0" smtClean="0"/>
              <a:t>“Moore </a:t>
            </a:r>
            <a:r>
              <a:rPr lang="en-IN" sz="2400" dirty="0" smtClean="0"/>
              <a:t>‘s law’ became the guiding principle for the semiconductor </a:t>
            </a:r>
            <a:r>
              <a:rPr lang="en-IN" sz="2400" dirty="0" smtClean="0"/>
              <a:t>industry</a:t>
            </a:r>
          </a:p>
          <a:p>
            <a:r>
              <a:rPr lang="en-IN" sz="2400" dirty="0" smtClean="0"/>
              <a:t>Moore</a:t>
            </a:r>
            <a:r>
              <a:rPr lang="en-IN" sz="2400" dirty="0" smtClean="0"/>
              <a:t>’ s prediction helped the semi conductor industry to deliver even more powerful chips while decreasing the cost of </a:t>
            </a:r>
            <a:r>
              <a:rPr lang="en-IN" sz="2400" dirty="0" smtClean="0"/>
              <a:t>electronics</a:t>
            </a:r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Enterprising Qualities: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lvl="0"/>
            <a:r>
              <a:rPr lang="en-IN" sz="2800" dirty="0" smtClean="0"/>
              <a:t>He was self disciplined as he made sure that things should work according to his </a:t>
            </a:r>
            <a:r>
              <a:rPr lang="en-IN" sz="2800" dirty="0" smtClean="0"/>
              <a:t>law</a:t>
            </a:r>
            <a:endParaRPr lang="en-IN" sz="2800" dirty="0" smtClean="0"/>
          </a:p>
          <a:p>
            <a:pPr lvl="0"/>
            <a:r>
              <a:rPr lang="en-IN" sz="2800" dirty="0" smtClean="0"/>
              <a:t> </a:t>
            </a:r>
            <a:r>
              <a:rPr lang="en-IN" sz="2800" dirty="0" smtClean="0"/>
              <a:t>He was also concentrated to achieve his goal to make as many chipsets he could make and spread it worldwide</a:t>
            </a:r>
            <a:endParaRPr lang="en-IN" sz="2800" dirty="0" smtClean="0"/>
          </a:p>
          <a:p>
            <a:pPr lvl="0"/>
            <a:r>
              <a:rPr lang="en-IN" sz="2800" dirty="0" smtClean="0"/>
              <a:t>Creative – to </a:t>
            </a:r>
            <a:r>
              <a:rPr lang="en-IN" sz="2800" dirty="0" smtClean="0"/>
              <a:t>come up with new products – </a:t>
            </a:r>
            <a:r>
              <a:rPr lang="en-IN" sz="2800" dirty="0" smtClean="0"/>
              <a:t>processors, motherboards etc.</a:t>
            </a:r>
            <a:endParaRPr lang="en-IN" sz="2800" dirty="0" smtClean="0"/>
          </a:p>
          <a:p>
            <a:pPr lvl="0"/>
            <a:r>
              <a:rPr lang="en-IN" sz="2800" dirty="0" smtClean="0"/>
              <a:t>Motivated ─ He </a:t>
            </a:r>
            <a:r>
              <a:rPr lang="en-IN" sz="2800" dirty="0" smtClean="0"/>
              <a:t>was motivated to </a:t>
            </a:r>
            <a:r>
              <a:rPr lang="en-IN" sz="2800" dirty="0" smtClean="0"/>
              <a:t>work </a:t>
            </a:r>
            <a:r>
              <a:rPr lang="en-IN" sz="2800" dirty="0" smtClean="0"/>
              <a:t>in companies making </a:t>
            </a:r>
            <a:r>
              <a:rPr lang="en-IN" sz="2800" dirty="0" smtClean="0"/>
              <a:t>chipsets, and had self interest too</a:t>
            </a:r>
            <a:endParaRPr lang="en-IN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IN" sz="2800" dirty="0" smtClean="0"/>
              <a:t>Confident – about succeeding in making chipsets</a:t>
            </a:r>
          </a:p>
          <a:p>
            <a:pPr lvl="0"/>
            <a:r>
              <a:rPr lang="en-IN" sz="2800" dirty="0" smtClean="0"/>
              <a:t>Technical Ability ─ He had the ability to expertise his products and to increase no. of components in computer chips</a:t>
            </a:r>
          </a:p>
          <a:p>
            <a:pPr lvl="0"/>
            <a:r>
              <a:rPr lang="en-US" sz="2800" dirty="0" smtClean="0"/>
              <a:t>Hard working – He got many promotions that means, he had worked very </a:t>
            </a:r>
            <a:r>
              <a:rPr lang="en-US" sz="2800" dirty="0" smtClean="0"/>
              <a:t>hard</a:t>
            </a:r>
            <a:endParaRPr lang="en-IN" sz="2800" dirty="0" smtClean="0"/>
          </a:p>
          <a:p>
            <a:endParaRPr lang="en-IN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9200" y="3505200"/>
            <a:ext cx="6784974" cy="2209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By: </a:t>
            </a:r>
          </a:p>
          <a:p>
            <a:r>
              <a:rPr lang="en-US" sz="3600" dirty="0" smtClean="0"/>
              <a:t>Vatsal Sagparia</a:t>
            </a:r>
            <a:endParaRPr lang="en-IN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IN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itle of Presentation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 of Presentation</Template>
  <TotalTime>26</TotalTime>
  <Words>384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Title of Presentation</vt:lpstr>
      <vt:lpstr>White with Courier font for code slides</vt:lpstr>
      <vt:lpstr>Civic</vt:lpstr>
      <vt:lpstr>Gordon Moore</vt:lpstr>
      <vt:lpstr>Life</vt:lpstr>
      <vt:lpstr>Intel Corporation</vt:lpstr>
      <vt:lpstr>Moore’ s Law</vt:lpstr>
      <vt:lpstr>His Enterprising Qualities:</vt:lpstr>
      <vt:lpstr>Slide 6</vt:lpstr>
      <vt:lpstr>Thank You!!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Gordon Moore</dc:title>
  <dc:creator>Vatsal</dc:creator>
  <cp:lastModifiedBy>SONY</cp:lastModifiedBy>
  <cp:revision>10</cp:revision>
  <dcterms:created xsi:type="dcterms:W3CDTF">2006-08-16T00:00:00Z</dcterms:created>
  <dcterms:modified xsi:type="dcterms:W3CDTF">2012-06-26T05:02:34Z</dcterms:modified>
</cp:coreProperties>
</file>